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04E065-121B-422A-926A-6378BCE51F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tu também comigo</a:t>
            </a:r>
          </a:p>
          <a:p>
            <a:r>
              <a:rPr lang="pt-BR" dirty="0"/>
              <a:t>À nova Jerusalém! </a:t>
            </a:r>
          </a:p>
          <a:p>
            <a:r>
              <a:rPr lang="pt-BR" dirty="0"/>
              <a:t>Pois a ti, ó meu amigo, </a:t>
            </a:r>
          </a:p>
          <a:p>
            <a:r>
              <a:rPr lang="pt-BR" dirty="0"/>
              <a:t>Quero lá rever, também!</a:t>
            </a:r>
          </a:p>
        </p:txBody>
      </p:sp>
    </p:spTree>
    <p:extLst>
      <p:ext uri="{BB962C8B-B14F-4D97-AF65-F5344CB8AC3E}">
        <p14:creationId xmlns:p14="http://schemas.microsoft.com/office/powerpoint/2010/main" val="859186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095AEA5-1495-465F-81E3-1C8A3DC850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celeste lar glorioso,</a:t>
            </a:r>
          </a:p>
          <a:p>
            <a:r>
              <a:rPr lang="pt-BR" dirty="0"/>
              <a:t>Da Jerusalém de Deus, </a:t>
            </a:r>
          </a:p>
          <a:p>
            <a:r>
              <a:rPr lang="pt-BR" dirty="0"/>
              <a:t>Eu espero, mui ansioso,</a:t>
            </a:r>
          </a:p>
          <a:p>
            <a:r>
              <a:rPr lang="pt-BR" dirty="0"/>
              <a:t>Encontrar queridos meus! </a:t>
            </a:r>
          </a:p>
        </p:txBody>
      </p:sp>
    </p:spTree>
    <p:extLst>
      <p:ext uri="{BB962C8B-B14F-4D97-AF65-F5344CB8AC3E}">
        <p14:creationId xmlns:p14="http://schemas.microsoft.com/office/powerpoint/2010/main" val="1483805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67B826E-0556-4C56-98E2-EAB6BCEB9D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hei de rever amigos</a:t>
            </a:r>
          </a:p>
          <a:p>
            <a:r>
              <a:rPr lang="pt-BR" dirty="0"/>
              <a:t>Que me amavam como irmão, </a:t>
            </a:r>
          </a:p>
          <a:p>
            <a:r>
              <a:rPr lang="pt-BR" dirty="0"/>
              <a:t>E que aguardam no jazigo</a:t>
            </a:r>
          </a:p>
          <a:p>
            <a:r>
              <a:rPr lang="pt-BR" dirty="0"/>
              <a:t>A feliz ressureição!</a:t>
            </a:r>
          </a:p>
        </p:txBody>
      </p:sp>
    </p:spTree>
    <p:extLst>
      <p:ext uri="{BB962C8B-B14F-4D97-AF65-F5344CB8AC3E}">
        <p14:creationId xmlns:p14="http://schemas.microsoft.com/office/powerpoint/2010/main" val="3753481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04E065-121B-422A-926A-6378BCE51F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tu também comigo</a:t>
            </a:r>
          </a:p>
          <a:p>
            <a:r>
              <a:rPr lang="pt-BR" dirty="0"/>
              <a:t>À nova Jerusalém! </a:t>
            </a:r>
          </a:p>
          <a:p>
            <a:r>
              <a:rPr lang="pt-BR" dirty="0"/>
              <a:t>Pois a ti, ó meu amigo, </a:t>
            </a:r>
          </a:p>
          <a:p>
            <a:r>
              <a:rPr lang="pt-BR" dirty="0"/>
              <a:t>Quero lá rever, também!</a:t>
            </a:r>
          </a:p>
        </p:txBody>
      </p:sp>
    </p:spTree>
    <p:extLst>
      <p:ext uri="{BB962C8B-B14F-4D97-AF65-F5344CB8AC3E}">
        <p14:creationId xmlns:p14="http://schemas.microsoft.com/office/powerpoint/2010/main" val="3016765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30863C7-1F98-4974-BA7E-4CEE02C733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anseio ver amados</a:t>
            </a:r>
          </a:p>
          <a:p>
            <a:r>
              <a:rPr lang="pt-BR" dirty="0"/>
              <a:t>Que ainda em erro estão, </a:t>
            </a:r>
          </a:p>
          <a:p>
            <a:r>
              <a:rPr lang="pt-BR" dirty="0"/>
              <a:t>Pois Jesus, seu Advogado, </a:t>
            </a:r>
          </a:p>
          <a:p>
            <a:r>
              <a:rPr lang="pt-BR" dirty="0"/>
              <a:t>’Inda faz intercessão. </a:t>
            </a:r>
          </a:p>
        </p:txBody>
      </p:sp>
    </p:spTree>
    <p:extLst>
      <p:ext uri="{BB962C8B-B14F-4D97-AF65-F5344CB8AC3E}">
        <p14:creationId xmlns:p14="http://schemas.microsoft.com/office/powerpoint/2010/main" val="3803389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3BE1552-2DFF-44DD-BA9B-F9A661A72B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desejo ouvir louvores </a:t>
            </a:r>
          </a:p>
          <a:p>
            <a:r>
              <a:rPr lang="pt-BR" dirty="0"/>
              <a:t>De teus lábios, meu irmão, </a:t>
            </a:r>
          </a:p>
          <a:p>
            <a:r>
              <a:rPr lang="pt-BR" dirty="0"/>
              <a:t>Quando, após terrestres dores, </a:t>
            </a:r>
          </a:p>
          <a:p>
            <a:r>
              <a:rPr lang="pt-BR" dirty="0"/>
              <a:t>Nós cantarmos em Sião. </a:t>
            </a:r>
          </a:p>
        </p:txBody>
      </p:sp>
    </p:spTree>
    <p:extLst>
      <p:ext uri="{BB962C8B-B14F-4D97-AF65-F5344CB8AC3E}">
        <p14:creationId xmlns:p14="http://schemas.microsoft.com/office/powerpoint/2010/main" val="157947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04E065-121B-422A-926A-6378BCE51F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tu também comigo</a:t>
            </a:r>
          </a:p>
          <a:p>
            <a:r>
              <a:rPr lang="pt-BR" dirty="0"/>
              <a:t>À nova Jerusalém! </a:t>
            </a:r>
          </a:p>
          <a:p>
            <a:r>
              <a:rPr lang="pt-BR" dirty="0"/>
              <a:t>Pois a ti, ó meu amigo, </a:t>
            </a:r>
          </a:p>
          <a:p>
            <a:r>
              <a:rPr lang="pt-BR" dirty="0"/>
              <a:t>Quero lá rever, também!</a:t>
            </a:r>
          </a:p>
        </p:txBody>
      </p:sp>
    </p:spTree>
    <p:extLst>
      <p:ext uri="{BB962C8B-B14F-4D97-AF65-F5344CB8AC3E}">
        <p14:creationId xmlns:p14="http://schemas.microsoft.com/office/powerpoint/2010/main" val="1396732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31F6186-5BA6-4593-A817-BB0742FC9B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Lá, nas ruas de ouro fino Vamos juntos caminhar. </a:t>
            </a:r>
          </a:p>
          <a:p>
            <a:r>
              <a:rPr lang="pt-BR" dirty="0"/>
              <a:t>Ó, que bênção, peregrino, </a:t>
            </a:r>
          </a:p>
          <a:p>
            <a:r>
              <a:rPr lang="pt-BR" dirty="0"/>
              <a:t>Ó, que glória singular! </a:t>
            </a:r>
          </a:p>
        </p:txBody>
      </p:sp>
    </p:spTree>
    <p:extLst>
      <p:ext uri="{BB962C8B-B14F-4D97-AF65-F5344CB8AC3E}">
        <p14:creationId xmlns:p14="http://schemas.microsoft.com/office/powerpoint/2010/main" val="2622919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CELESTE LAR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D9D7BCA-998B-45EE-878A-8AA76077AF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a bênção almejada, </a:t>
            </a:r>
          </a:p>
          <a:p>
            <a:r>
              <a:rPr lang="pt-BR" dirty="0"/>
              <a:t>A glória que mais seduz, </a:t>
            </a:r>
          </a:p>
          <a:p>
            <a:r>
              <a:rPr lang="pt-BR" dirty="0"/>
              <a:t>Será sermos recebidos </a:t>
            </a:r>
          </a:p>
          <a:p>
            <a:r>
              <a:rPr lang="pt-BR" dirty="0"/>
              <a:t>Pelos braços de Jesus!</a:t>
            </a:r>
          </a:p>
        </p:txBody>
      </p:sp>
    </p:spTree>
    <p:extLst>
      <p:ext uri="{BB962C8B-B14F-4D97-AF65-F5344CB8AC3E}">
        <p14:creationId xmlns:p14="http://schemas.microsoft.com/office/powerpoint/2010/main" val="714979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200</Words>
  <Application>Microsoft Office PowerPoint</Application>
  <PresentationFormat>Apresentação na tela (16:9)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NO CELESTE LAR GLORIOSO</vt:lpstr>
      <vt:lpstr>NO CELESTE LAR GLORIOSO</vt:lpstr>
      <vt:lpstr>NO CELESTE LAR GLORIOSO</vt:lpstr>
      <vt:lpstr>NO CELESTE LAR GLORIOSO</vt:lpstr>
      <vt:lpstr>NO CELESTE LAR GLORIOSO</vt:lpstr>
      <vt:lpstr>NO CELESTE LAR GLORIOSO</vt:lpstr>
      <vt:lpstr>NO CELESTE LAR GLORIOSO</vt:lpstr>
      <vt:lpstr>NO CELESTE LAR GLORIOSO</vt:lpstr>
      <vt:lpstr>NO CELESTE LAR GLORIOSO</vt:lpstr>
      <vt:lpstr>NO CELESTE LAR GLORIOSO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2019-06-12T22:46:47Z</dcterms:modified>
</cp:coreProperties>
</file>

<file path=docProps/thumbnail.jpeg>
</file>